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erriweather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regular.fntdata"/><Relationship Id="rId43" Type="http://schemas.openxmlformats.org/officeDocument/2006/relationships/slide" Target="slides/slide36.xml"/><Relationship Id="rId46" Type="http://schemas.openxmlformats.org/officeDocument/2006/relationships/font" Target="fonts/MerriweatherSans-italic.fntdata"/><Relationship Id="rId45" Type="http://schemas.openxmlformats.org/officeDocument/2006/relationships/font" Target="fonts/Merriweather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erriweather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GillSans-bold.fntdata"/><Relationship Id="rId12" Type="http://schemas.openxmlformats.org/officeDocument/2006/relationships/slide" Target="slides/slide5.xml"/><Relationship Id="rId56" Type="http://schemas.openxmlformats.org/officeDocument/2006/relationships/font" Target="fonts/Gill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01a5d332_5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901a5d332_59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1a5d332_174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901a5d332_17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01a5d332_174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7bdd75c91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01a5d332_174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01a5d332_174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01a5d332_174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1a5d332_174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01a5d332_174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01a5d332_174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bdd75c9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901a5d332_59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901a5d332_5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01a5d332_59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01a5d332_18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01a5d332_18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1a5d332_59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7bdd75c91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901a5d332_59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7bdd75c9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01a5d332_59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bdd75c91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bdd75c91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bdd75c91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01a5d332_17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901a5d332_174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Google Shape;207;p4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Google Shape;2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Google Shape;233;p51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Google Shape;3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Google Shape;34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Google Shape;3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Google Shape;3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Google Shape;3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Google Shape;384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Google Shape;40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Google Shape;430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Google Shape;45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Google Shape;239;p5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Google Shape;487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Google Shape;5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Google Shape;2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Google Shape;250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Google Shape;6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Google Shape;60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